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289" r:id="rId3"/>
    <p:sldId id="288" r:id="rId4"/>
    <p:sldId id="296" r:id="rId5"/>
    <p:sldId id="295" r:id="rId6"/>
    <p:sldId id="301" r:id="rId7"/>
    <p:sldId id="287" r:id="rId8"/>
    <p:sldId id="302" r:id="rId9"/>
    <p:sldId id="297" r:id="rId10"/>
    <p:sldId id="298" r:id="rId11"/>
    <p:sldId id="299" r:id="rId12"/>
    <p:sldId id="30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A22831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2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5F68-148E-4943-80F0-6368F11547E4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9299-F11A-42AD-AB82-EEFBD19660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405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7688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812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900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781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647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122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93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062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727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7691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2831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542A-2470-4C88-92D2-32654902081D}" type="datetimeFigureOut">
              <a:rPr lang="fr-FR" smtClean="0"/>
              <a:pPr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287F-E3EA-48E1-A1B5-FD270835DA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081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484784"/>
            <a:ext cx="473704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905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WIKITA</a:t>
            </a:r>
          </a:p>
          <a:p>
            <a:pPr algn="ctr"/>
            <a:endParaRPr lang="fr-FR" sz="5400" b="1" dirty="0" smtClean="0">
              <a:ln w="19050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fr-FR" sz="5400" b="1" cap="none" spc="0" dirty="0" smtClean="0">
                <a:ln w="19050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2014</a:t>
            </a:r>
            <a:endParaRPr lang="fr-FR" sz="5400" b="1" cap="none" spc="0" dirty="0">
              <a:ln w="19050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6912" y="4581128"/>
            <a:ext cx="6294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/>
              <a:t>http://wikita.e-monsite.com</a:t>
            </a:r>
            <a:endParaRPr lang="fr-FR" sz="4000" dirty="0"/>
          </a:p>
        </p:txBody>
      </p:sp>
      <p:sp>
        <p:nvSpPr>
          <p:cNvPr id="6" name="Rectangle 5"/>
          <p:cNvSpPr/>
          <p:nvPr/>
        </p:nvSpPr>
        <p:spPr>
          <a:xfrm>
            <a:off x="6516216" y="5733256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>
                <a:latin typeface="Calibri" pitchFamily="34" charset="0"/>
              </a:rPr>
              <a:t>NP </a:t>
            </a:r>
            <a:r>
              <a:rPr lang="fr-FR" sz="1400" dirty="0" smtClean="0">
                <a:latin typeface="Calibri" pitchFamily="34" charset="0"/>
              </a:rPr>
              <a:t>Novembre </a:t>
            </a:r>
            <a:r>
              <a:rPr lang="fr-FR" sz="1400" dirty="0" smtClean="0">
                <a:latin typeface="Calibri" pitchFamily="34" charset="0"/>
              </a:rPr>
              <a:t>2014</a:t>
            </a:r>
          </a:p>
          <a:p>
            <a:pPr algn="r"/>
            <a:r>
              <a:rPr lang="fr-FR" sz="1400" dirty="0" smtClean="0">
                <a:latin typeface="Calibri" pitchFamily="34" charset="0"/>
              </a:rPr>
              <a:t>V </a:t>
            </a:r>
            <a:r>
              <a:rPr lang="fr-FR" sz="1400" dirty="0" smtClean="0">
                <a:latin typeface="Calibri" pitchFamily="34" charset="0"/>
              </a:rPr>
              <a:t>05</a:t>
            </a:r>
            <a:endParaRPr lang="fr-FR" sz="1400" dirty="0">
              <a:latin typeface="Calibri" pitchFamily="34" charset="0"/>
            </a:endParaRPr>
          </a:p>
        </p:txBody>
      </p:sp>
      <p:pic>
        <p:nvPicPr>
          <p:cNvPr id="9" name="Image 8" descr="Wikita Flashcode 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589240"/>
            <a:ext cx="720000" cy="720000"/>
          </a:xfrm>
          <a:prstGeom prst="rect">
            <a:avLst/>
          </a:prstGeom>
        </p:spPr>
      </p:pic>
      <p:pic>
        <p:nvPicPr>
          <p:cNvPr id="7" name="Image 6" descr="Wikita Photo site 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3"/>
            <a:ext cx="1800200" cy="160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1022 J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8640"/>
            <a:ext cx="4445925" cy="652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1114 JDG 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692696"/>
            <a:ext cx="5249521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40410 J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412" y="573862"/>
            <a:ext cx="8279429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40410 Equidia Vidé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4818088" cy="64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0501 JD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4111660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 descr="140501 JD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404664"/>
            <a:ext cx="4133503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9441">
            <a:off x="662186" y="2429052"/>
            <a:ext cx="4383194" cy="400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16716"/>
          <a:stretch>
            <a:fillRect/>
          </a:stretch>
        </p:blipFill>
        <p:spPr bwMode="auto">
          <a:xfrm rot="473714">
            <a:off x="4491680" y="538953"/>
            <a:ext cx="4267200" cy="311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6010">
            <a:off x="7507282" y="1131773"/>
            <a:ext cx="1192857" cy="57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0522 Equidia Vidé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8858">
            <a:off x="699496" y="775004"/>
            <a:ext cx="3894723" cy="473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140522 JD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692696"/>
            <a:ext cx="3204713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40522 P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548680"/>
            <a:ext cx="5760640" cy="596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0824 J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32656"/>
            <a:ext cx="3060103" cy="616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0918 J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4221">
            <a:off x="2289487" y="920990"/>
            <a:ext cx="4992908" cy="513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 descr="Casaque Karine B sit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18205">
            <a:off x="3082105" y="3376477"/>
            <a:ext cx="587474" cy="6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46006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10</Words>
  <Application>Microsoft Office PowerPoint</Application>
  <PresentationFormat>Affichage à l'écran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FLEURY MICHON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PITON.NICOLAS</dc:creator>
  <cp:lastModifiedBy>Admin</cp:lastModifiedBy>
  <cp:revision>87</cp:revision>
  <dcterms:created xsi:type="dcterms:W3CDTF">2012-09-05T13:48:03Z</dcterms:created>
  <dcterms:modified xsi:type="dcterms:W3CDTF">2014-11-15T08:23:13Z</dcterms:modified>
</cp:coreProperties>
</file>